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9" name="Shape 3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Shape 4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Shape 5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C:\Users\susan\Dropbox\Camera Uploads\2015-04-08 15.44.55.jpg" id="88" name="Shape 88"/>
          <p:cNvPicPr preferRelativeResize="0"/>
          <p:nvPr/>
        </p:nvPicPr>
        <p:blipFill rotWithShape="1">
          <a:blip r:embed="rId3">
            <a:alphaModFix/>
          </a:blip>
          <a:srcRect b="15863" l="10695" r="5478" t="18003"/>
          <a:stretch/>
        </p:blipFill>
        <p:spPr>
          <a:xfrm>
            <a:off x="0" y="0"/>
            <a:ext cx="9144000" cy="6858000"/>
          </a:xfrm>
          <a:prstGeom prst="rect">
            <a:avLst/>
          </a:prstGeom>
          <a:noFill/>
          <a:ln>
            <a:noFill/>
          </a:ln>
        </p:spPr>
      </p:pic>
      <p:sp>
        <p:nvSpPr>
          <p:cNvPr id="89" name="Shape 89"/>
          <p:cNvSpPr/>
          <p:nvPr/>
        </p:nvSpPr>
        <p:spPr>
          <a:xfrm>
            <a:off x="1866900" y="3581400"/>
            <a:ext cx="5410200" cy="685800"/>
          </a:xfrm>
          <a:prstGeom prst="rect">
            <a:avLst/>
          </a:prstGeom>
          <a:solidFill>
            <a:srgbClr val="C2D59B"/>
          </a:solidFill>
          <a:ln cap="flat" cmpd="sng" w="25400">
            <a:solidFill>
              <a:srgbClr val="395E89"/>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Shape 90"/>
          <p:cNvSpPr/>
          <p:nvPr/>
        </p:nvSpPr>
        <p:spPr>
          <a:xfrm>
            <a:off x="762000" y="2209800"/>
            <a:ext cx="7848600" cy="914400"/>
          </a:xfrm>
          <a:prstGeom prst="rect">
            <a:avLst/>
          </a:prstGeom>
          <a:solidFill>
            <a:srgbClr val="E7F4A4"/>
          </a:solidFill>
          <a:ln cap="flat" cmpd="sng" w="25400">
            <a:solidFill>
              <a:srgbClr val="395E89"/>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Shape 91"/>
          <p:cNvSpPr txBox="1"/>
          <p:nvPr>
            <p:ph type="ctrTitle"/>
          </p:nvPr>
        </p:nvSpPr>
        <p:spPr>
          <a:xfrm>
            <a:off x="762000" y="2133600"/>
            <a:ext cx="7772400" cy="99060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2015 Flowers Identification</a:t>
            </a:r>
            <a:endParaRPr b="0" i="0" sz="4400" u="none" cap="none" strike="noStrike">
              <a:solidFill>
                <a:schemeClr val="dk1"/>
              </a:solidFill>
              <a:latin typeface="Calibri"/>
              <a:ea typeface="Calibri"/>
              <a:cs typeface="Calibri"/>
              <a:sym typeface="Calibri"/>
            </a:endParaRPr>
          </a:p>
        </p:txBody>
      </p:sp>
      <p:sp>
        <p:nvSpPr>
          <p:cNvPr id="92" name="Shape 92"/>
          <p:cNvSpPr txBox="1"/>
          <p:nvPr>
            <p:ph idx="1" type="subTitle"/>
          </p:nvPr>
        </p:nvSpPr>
        <p:spPr>
          <a:xfrm>
            <a:off x="1371600" y="3588657"/>
            <a:ext cx="6400800" cy="68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Arial"/>
              <a:buNone/>
            </a:pPr>
            <a:r>
              <a:rPr b="0" i="1" lang="en-US" sz="3200" u="none" cap="none" strike="noStrike">
                <a:solidFill>
                  <a:schemeClr val="dk1"/>
                </a:solidFill>
                <a:latin typeface="Calibri"/>
                <a:ea typeface="Calibri"/>
                <a:cs typeface="Calibri"/>
                <a:sym typeface="Calibri"/>
              </a:rPr>
              <a:t>State FFA Horticulture CDE</a:t>
            </a:r>
            <a:endParaRPr b="0" i="1"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9.</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6).jpg" id="154" name="Shape 154"/>
          <p:cNvPicPr preferRelativeResize="0"/>
          <p:nvPr/>
        </p:nvPicPr>
        <p:blipFill rotWithShape="1">
          <a:blip r:embed="rId3">
            <a:alphaModFix/>
          </a:blip>
          <a:srcRect b="0" l="21761" r="29894" t="0"/>
          <a:stretch/>
        </p:blipFill>
        <p:spPr>
          <a:xfrm>
            <a:off x="501548" y="457200"/>
            <a:ext cx="1978011" cy="3068637"/>
          </a:xfrm>
          <a:prstGeom prst="rect">
            <a:avLst/>
          </a:prstGeom>
          <a:noFill/>
          <a:ln>
            <a:noFill/>
          </a:ln>
        </p:spPr>
      </p:pic>
      <p:pic>
        <p:nvPicPr>
          <p:cNvPr descr="C:\Users\susan\Desktop\2015 FFA Hort Contest\Small\FFA Hort 2015 (46).jpg" id="155" name="Shape 155"/>
          <p:cNvPicPr preferRelativeResize="0"/>
          <p:nvPr/>
        </p:nvPicPr>
        <p:blipFill rotWithShape="1">
          <a:blip r:embed="rId3">
            <a:alphaModFix/>
          </a:blip>
          <a:srcRect b="43893" l="28292" r="29895" t="0"/>
          <a:stretch/>
        </p:blipFill>
        <p:spPr>
          <a:xfrm>
            <a:off x="2835728" y="1066800"/>
            <a:ext cx="5012871" cy="50449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10.</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8).jpg" id="161" name="Shape 161"/>
          <p:cNvPicPr preferRelativeResize="0"/>
          <p:nvPr/>
        </p:nvPicPr>
        <p:blipFill rotWithShape="1">
          <a:blip r:embed="rId3">
            <a:alphaModFix/>
          </a:blip>
          <a:srcRect b="0" l="15763" r="14428" t="0"/>
          <a:stretch/>
        </p:blipFill>
        <p:spPr>
          <a:xfrm>
            <a:off x="3124200" y="832076"/>
            <a:ext cx="5239658" cy="5629275"/>
          </a:xfrm>
          <a:prstGeom prst="rect">
            <a:avLst/>
          </a:prstGeom>
          <a:noFill/>
          <a:ln>
            <a:noFill/>
          </a:ln>
        </p:spPr>
      </p:pic>
      <p:pic>
        <p:nvPicPr>
          <p:cNvPr descr="C:\Users\susan\Desktop\2015 FFA Hort Contest\Small\FFA Hort 2015 (47).jpg" id="162" name="Shape 162"/>
          <p:cNvPicPr preferRelativeResize="0"/>
          <p:nvPr/>
        </p:nvPicPr>
        <p:blipFill rotWithShape="1">
          <a:blip r:embed="rId4">
            <a:alphaModFix/>
          </a:blip>
          <a:srcRect b="8122" l="28048" r="25347" t="0"/>
          <a:stretch/>
        </p:blipFill>
        <p:spPr>
          <a:xfrm>
            <a:off x="152400" y="293914"/>
            <a:ext cx="2267543" cy="335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11.</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50).jpg" id="168" name="Shape 168"/>
          <p:cNvPicPr preferRelativeResize="0"/>
          <p:nvPr/>
        </p:nvPicPr>
        <p:blipFill rotWithShape="1">
          <a:blip r:embed="rId3">
            <a:alphaModFix/>
          </a:blip>
          <a:srcRect b="0" l="0" r="0" t="0"/>
          <a:stretch/>
        </p:blipFill>
        <p:spPr>
          <a:xfrm>
            <a:off x="2908451" y="2057400"/>
            <a:ext cx="5829602" cy="4372202"/>
          </a:xfrm>
          <a:prstGeom prst="rect">
            <a:avLst/>
          </a:prstGeom>
          <a:noFill/>
          <a:ln>
            <a:noFill/>
          </a:ln>
        </p:spPr>
      </p:pic>
      <p:pic>
        <p:nvPicPr>
          <p:cNvPr descr="C:\Users\susan\Desktop\2015 FFA Hort Contest\Small\FFA Hort 2015 (49).jpg" id="169" name="Shape 169"/>
          <p:cNvPicPr preferRelativeResize="0"/>
          <p:nvPr/>
        </p:nvPicPr>
        <p:blipFill rotWithShape="1">
          <a:blip r:embed="rId4">
            <a:alphaModFix/>
          </a:blip>
          <a:srcRect b="0" l="34120" r="19272" t="0"/>
          <a:stretch/>
        </p:blipFill>
        <p:spPr>
          <a:xfrm>
            <a:off x="215630" y="228600"/>
            <a:ext cx="2850513" cy="45870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12.</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51).jpg" id="175" name="Shape 175"/>
          <p:cNvPicPr preferRelativeResize="0"/>
          <p:nvPr/>
        </p:nvPicPr>
        <p:blipFill rotWithShape="1">
          <a:blip r:embed="rId3">
            <a:alphaModFix/>
          </a:blip>
          <a:srcRect b="0" l="16490" r="12089" t="0"/>
          <a:stretch/>
        </p:blipFill>
        <p:spPr>
          <a:xfrm>
            <a:off x="228600" y="381000"/>
            <a:ext cx="2010229" cy="3752850"/>
          </a:xfrm>
          <a:prstGeom prst="rect">
            <a:avLst/>
          </a:prstGeom>
          <a:noFill/>
          <a:ln>
            <a:noFill/>
          </a:ln>
        </p:spPr>
      </p:pic>
      <p:pic>
        <p:nvPicPr>
          <p:cNvPr descr="C:\Users\susan\Desktop\2015 FFA Hort Contest\Small\FFA Hort 2015 (51).jpg" id="176" name="Shape 176"/>
          <p:cNvPicPr preferRelativeResize="0"/>
          <p:nvPr/>
        </p:nvPicPr>
        <p:blipFill rotWithShape="1">
          <a:blip r:embed="rId3">
            <a:alphaModFix/>
          </a:blip>
          <a:srcRect b="47111" l="16490" r="12089" t="5704"/>
          <a:stretch/>
        </p:blipFill>
        <p:spPr>
          <a:xfrm>
            <a:off x="2743200" y="1676400"/>
            <a:ext cx="5363356" cy="472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13.</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52).jpg" id="182" name="Shape 182"/>
          <p:cNvPicPr preferRelativeResize="0"/>
          <p:nvPr/>
        </p:nvPicPr>
        <p:blipFill rotWithShape="1">
          <a:blip r:embed="rId3">
            <a:alphaModFix/>
          </a:blip>
          <a:srcRect b="0" l="14310" r="4989" t="0"/>
          <a:stretch/>
        </p:blipFill>
        <p:spPr>
          <a:xfrm>
            <a:off x="152400" y="381000"/>
            <a:ext cx="2455423" cy="4056743"/>
          </a:xfrm>
          <a:prstGeom prst="rect">
            <a:avLst/>
          </a:prstGeom>
          <a:noFill/>
          <a:ln>
            <a:noFill/>
          </a:ln>
        </p:spPr>
      </p:pic>
      <p:pic>
        <p:nvPicPr>
          <p:cNvPr descr="C:\Users\susan\Desktop\2015 FFA Hort Contest\Small\FFA Hort 2015 (52).jpg" id="183" name="Shape 183"/>
          <p:cNvPicPr preferRelativeResize="0"/>
          <p:nvPr/>
        </p:nvPicPr>
        <p:blipFill rotWithShape="1">
          <a:blip r:embed="rId3">
            <a:alphaModFix/>
          </a:blip>
          <a:srcRect b="36404" l="14310" r="4989" t="4562"/>
          <a:stretch/>
        </p:blipFill>
        <p:spPr>
          <a:xfrm>
            <a:off x="3124200" y="1066799"/>
            <a:ext cx="5334000" cy="5202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14.</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53).jpg" id="189" name="Shape 189"/>
          <p:cNvPicPr preferRelativeResize="0"/>
          <p:nvPr/>
        </p:nvPicPr>
        <p:blipFill rotWithShape="1">
          <a:blip r:embed="rId3">
            <a:alphaModFix/>
          </a:blip>
          <a:srcRect b="3998" l="25260" r="23431" t="13649"/>
          <a:stretch/>
        </p:blipFill>
        <p:spPr>
          <a:xfrm>
            <a:off x="304800" y="304800"/>
            <a:ext cx="2362200" cy="5055170"/>
          </a:xfrm>
          <a:prstGeom prst="rect">
            <a:avLst/>
          </a:prstGeom>
          <a:noFill/>
          <a:ln>
            <a:noFill/>
          </a:ln>
        </p:spPr>
      </p:pic>
      <p:pic>
        <p:nvPicPr>
          <p:cNvPr descr="C:\Users\susan\Desktop\2015 FFA Hort Contest\Small\FFA Hort 2015 (53).jpg" id="190" name="Shape 190"/>
          <p:cNvPicPr preferRelativeResize="0"/>
          <p:nvPr/>
        </p:nvPicPr>
        <p:blipFill rotWithShape="1">
          <a:blip r:embed="rId4">
            <a:alphaModFix/>
          </a:blip>
          <a:srcRect b="46922" l="25260" r="23431" t="13649"/>
          <a:stretch/>
        </p:blipFill>
        <p:spPr>
          <a:xfrm>
            <a:off x="3352800" y="1371600"/>
            <a:ext cx="4982932" cy="510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p:nvPr/>
        </p:nvSpPr>
        <p:spPr>
          <a:xfrm>
            <a:off x="-23129" y="5715000"/>
            <a:ext cx="10711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15.</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54).jpg" id="196" name="Shape 196"/>
          <p:cNvPicPr preferRelativeResize="0"/>
          <p:nvPr/>
        </p:nvPicPr>
        <p:blipFill rotWithShape="1">
          <a:blip r:embed="rId3">
            <a:alphaModFix/>
          </a:blip>
          <a:srcRect b="10115" l="13368" r="6796" t="5719"/>
          <a:stretch/>
        </p:blipFill>
        <p:spPr>
          <a:xfrm>
            <a:off x="152400" y="304800"/>
            <a:ext cx="3077030" cy="4325257"/>
          </a:xfrm>
          <a:prstGeom prst="rect">
            <a:avLst/>
          </a:prstGeom>
          <a:noFill/>
          <a:ln>
            <a:noFill/>
          </a:ln>
        </p:spPr>
      </p:pic>
      <p:pic>
        <p:nvPicPr>
          <p:cNvPr descr="C:\Users\susan\Desktop\2015 FFA Hort Contest\Small\FFA Hort 2015 (54).jpg" id="197" name="Shape 197"/>
          <p:cNvPicPr preferRelativeResize="0"/>
          <p:nvPr/>
        </p:nvPicPr>
        <p:blipFill rotWithShape="1">
          <a:blip r:embed="rId3">
            <a:alphaModFix/>
          </a:blip>
          <a:srcRect b="43529" l="23442" r="6796" t="5719"/>
          <a:stretch/>
        </p:blipFill>
        <p:spPr>
          <a:xfrm>
            <a:off x="3229430" y="1447800"/>
            <a:ext cx="5193956" cy="50381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descr="C:\Users\susan\Dropbox\Plants for ID\2014-09-26 14.24.39.jpg" id="202" name="Shape 20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3" name="Shape 203"/>
          <p:cNvSpPr txBox="1"/>
          <p:nvPr/>
        </p:nvSpPr>
        <p:spPr>
          <a:xfrm>
            <a:off x="1052286" y="2286000"/>
            <a:ext cx="6865257" cy="1754326"/>
          </a:xfrm>
          <a:prstGeom prst="rect">
            <a:avLst/>
          </a:prstGeom>
          <a:solidFill>
            <a:srgbClr val="C2D59B"/>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This power point was provided for you by your Superintendent:</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Susan Trice</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University of Maryland Extension</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Horticulture Educator/ Master Gardener Coordinator</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strice@umd.edu</a:t>
            </a:r>
            <a:endParaRPr b="0" i="0" sz="1800" u="none" cap="none" strike="noStrike">
              <a:solidFill>
                <a:schemeClr val="dk1"/>
              </a:solidFill>
              <a:latin typeface="Calibri"/>
              <a:ea typeface="Calibri"/>
              <a:cs typeface="Calibri"/>
              <a:sym typeface="Calibri"/>
            </a:endParaRPr>
          </a:p>
        </p:txBody>
      </p:sp>
      <p:pic>
        <p:nvPicPr>
          <p:cNvPr descr="C:\Users\Bill\AppData\Local\Microsoft\Windows\Temporary Internet Files\Content.Outlook\8O0TNOJN\Extension_slogan_color web (2).jpg" id="204" name="Shape 204"/>
          <p:cNvPicPr preferRelativeResize="0"/>
          <p:nvPr/>
        </p:nvPicPr>
        <p:blipFill rotWithShape="1">
          <a:blip r:embed="rId4">
            <a:alphaModFix/>
          </a:blip>
          <a:srcRect b="0" l="0" r="0" t="0"/>
          <a:stretch/>
        </p:blipFill>
        <p:spPr>
          <a:xfrm>
            <a:off x="381000" y="304800"/>
            <a:ext cx="2090927" cy="1027592"/>
          </a:xfrm>
          <a:prstGeom prst="rect">
            <a:avLst/>
          </a:prstGeom>
          <a:noFill/>
          <a:ln>
            <a:noFill/>
          </a:ln>
        </p:spPr>
      </p:pic>
      <p:sp>
        <p:nvSpPr>
          <p:cNvPr id="205" name="Shape 205"/>
          <p:cNvSpPr/>
          <p:nvPr/>
        </p:nvSpPr>
        <p:spPr>
          <a:xfrm>
            <a:off x="228600" y="5857405"/>
            <a:ext cx="8621486" cy="646331"/>
          </a:xfrm>
          <a:prstGeom prst="rect">
            <a:avLst/>
          </a:prstGeom>
          <a:solidFill>
            <a:srgbClr val="E36C09"/>
          </a:solidFill>
          <a:ln cap="flat" cmpd="sng" w="25400">
            <a:solidFill>
              <a:srgbClr val="395E89"/>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Shape 206"/>
          <p:cNvSpPr/>
          <p:nvPr/>
        </p:nvSpPr>
        <p:spPr>
          <a:xfrm>
            <a:off x="381000" y="5857405"/>
            <a:ext cx="846908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The University of Maryland, College of Agriculture and Natural Resources programs are open to all and will not discriminate against anyone because of race, age, sex, color, sexual orientation, physical or mental disability, religion, ancestry, or national origin, marital status, genetic information, or political affiliation, or gender identity and expression. </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1.</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37).jpg" id="98" name="Shape 98"/>
          <p:cNvPicPr preferRelativeResize="0"/>
          <p:nvPr/>
        </p:nvPicPr>
        <p:blipFill rotWithShape="1">
          <a:blip r:embed="rId3">
            <a:alphaModFix/>
          </a:blip>
          <a:srcRect b="0" l="20419" r="22341" t="0"/>
          <a:stretch/>
        </p:blipFill>
        <p:spPr>
          <a:xfrm>
            <a:off x="152400" y="304800"/>
            <a:ext cx="2563683" cy="3359150"/>
          </a:xfrm>
          <a:prstGeom prst="rect">
            <a:avLst/>
          </a:prstGeom>
          <a:noFill/>
          <a:ln>
            <a:noFill/>
          </a:ln>
        </p:spPr>
      </p:pic>
      <p:pic>
        <p:nvPicPr>
          <p:cNvPr descr="C:\Users\susan\Desktop\2015 FFA Hort Contest\FFA Hort 2015 (37).jpg" id="99" name="Shape 99"/>
          <p:cNvPicPr preferRelativeResize="0"/>
          <p:nvPr/>
        </p:nvPicPr>
        <p:blipFill rotWithShape="1">
          <a:blip r:embed="rId4">
            <a:alphaModFix/>
          </a:blip>
          <a:srcRect b="50062" l="23319" r="28370" t="4522"/>
          <a:stretch/>
        </p:blipFill>
        <p:spPr>
          <a:xfrm>
            <a:off x="2438400" y="2294930"/>
            <a:ext cx="6152767" cy="434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2.</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38).jpg" id="105" name="Shape 105"/>
          <p:cNvPicPr preferRelativeResize="0"/>
          <p:nvPr/>
        </p:nvPicPr>
        <p:blipFill rotWithShape="1">
          <a:blip r:embed="rId3">
            <a:alphaModFix/>
          </a:blip>
          <a:srcRect b="0" l="0" r="0" t="0"/>
          <a:stretch/>
        </p:blipFill>
        <p:spPr>
          <a:xfrm>
            <a:off x="185057" y="304800"/>
            <a:ext cx="2814637" cy="3752850"/>
          </a:xfrm>
          <a:prstGeom prst="rect">
            <a:avLst/>
          </a:prstGeom>
          <a:noFill/>
          <a:ln>
            <a:noFill/>
          </a:ln>
        </p:spPr>
      </p:pic>
      <p:pic>
        <p:nvPicPr>
          <p:cNvPr descr="C:\Users\susan\Desktop\2015 FFA Hort Contest\FFA Hort 2015 (38).jpg" id="106" name="Shape 106"/>
          <p:cNvPicPr preferRelativeResize="0"/>
          <p:nvPr/>
        </p:nvPicPr>
        <p:blipFill rotWithShape="1">
          <a:blip r:embed="rId4">
            <a:alphaModFix/>
          </a:blip>
          <a:srcRect b="47427" l="14652" r="14400" t="0"/>
          <a:stretch/>
        </p:blipFill>
        <p:spPr>
          <a:xfrm>
            <a:off x="3352800" y="1295400"/>
            <a:ext cx="5090059" cy="502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3.</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39).jpg" id="112" name="Shape 112"/>
          <p:cNvPicPr preferRelativeResize="0"/>
          <p:nvPr/>
        </p:nvPicPr>
        <p:blipFill rotWithShape="1">
          <a:blip r:embed="rId3">
            <a:alphaModFix/>
          </a:blip>
          <a:srcRect b="0" l="0" r="0" t="0"/>
          <a:stretch/>
        </p:blipFill>
        <p:spPr>
          <a:xfrm>
            <a:off x="168673" y="304800"/>
            <a:ext cx="2914650" cy="3886200"/>
          </a:xfrm>
          <a:prstGeom prst="rect">
            <a:avLst/>
          </a:prstGeom>
          <a:noFill/>
          <a:ln>
            <a:noFill/>
          </a:ln>
        </p:spPr>
      </p:pic>
      <p:pic>
        <p:nvPicPr>
          <p:cNvPr descr="C:\Users\susan\Desktop\2015 FFA Hort Contest\FFA Hort 2015 (39).jpg" id="113" name="Shape 113"/>
          <p:cNvPicPr preferRelativeResize="0"/>
          <p:nvPr/>
        </p:nvPicPr>
        <p:blipFill rotWithShape="1">
          <a:blip r:embed="rId4">
            <a:alphaModFix/>
          </a:blip>
          <a:srcRect b="58318" l="17306" r="12110" t="0"/>
          <a:stretch/>
        </p:blipFill>
        <p:spPr>
          <a:xfrm>
            <a:off x="2819400" y="2057400"/>
            <a:ext cx="5419471" cy="426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4.</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0).jpg" id="119" name="Shape 119"/>
          <p:cNvPicPr preferRelativeResize="0"/>
          <p:nvPr/>
        </p:nvPicPr>
        <p:blipFill rotWithShape="1">
          <a:blip r:embed="rId3">
            <a:alphaModFix/>
          </a:blip>
          <a:srcRect b="0" l="30478" r="22337" t="0"/>
          <a:stretch/>
        </p:blipFill>
        <p:spPr>
          <a:xfrm>
            <a:off x="304800" y="381000"/>
            <a:ext cx="1770743" cy="2814637"/>
          </a:xfrm>
          <a:prstGeom prst="rect">
            <a:avLst/>
          </a:prstGeom>
          <a:noFill/>
          <a:ln>
            <a:noFill/>
          </a:ln>
        </p:spPr>
      </p:pic>
      <p:pic>
        <p:nvPicPr>
          <p:cNvPr descr="C:\Users\susan\Desktop\2015 FFA Hort Contest\Small\FFA Hort 2015 (40).jpg" id="120" name="Shape 120"/>
          <p:cNvPicPr preferRelativeResize="0"/>
          <p:nvPr/>
        </p:nvPicPr>
        <p:blipFill rotWithShape="1">
          <a:blip r:embed="rId3">
            <a:alphaModFix/>
          </a:blip>
          <a:srcRect b="40052" l="30478" r="22337" t="4770"/>
          <a:stretch/>
        </p:blipFill>
        <p:spPr>
          <a:xfrm>
            <a:off x="2362200" y="1371600"/>
            <a:ext cx="5734223" cy="502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5.</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2).jpg" id="126" name="Shape 126"/>
          <p:cNvPicPr preferRelativeResize="0"/>
          <p:nvPr/>
        </p:nvPicPr>
        <p:blipFill rotWithShape="1">
          <a:blip r:embed="rId3">
            <a:alphaModFix/>
          </a:blip>
          <a:srcRect b="0" l="23707" r="27755" t="0"/>
          <a:stretch/>
        </p:blipFill>
        <p:spPr>
          <a:xfrm>
            <a:off x="304800" y="304800"/>
            <a:ext cx="1716315" cy="2652041"/>
          </a:xfrm>
          <a:prstGeom prst="rect">
            <a:avLst/>
          </a:prstGeom>
          <a:noFill/>
          <a:ln>
            <a:noFill/>
          </a:ln>
        </p:spPr>
      </p:pic>
      <p:pic>
        <p:nvPicPr>
          <p:cNvPr descr="C:\Users\susan\Desktop\2015 FFA Hort Contest\Small\FFA Hort 2015 (42).jpg" id="127" name="Shape 127"/>
          <p:cNvPicPr preferRelativeResize="0"/>
          <p:nvPr/>
        </p:nvPicPr>
        <p:blipFill rotWithShape="1">
          <a:blip r:embed="rId3">
            <a:alphaModFix/>
          </a:blip>
          <a:srcRect b="42672" l="23707" r="27755" t="0"/>
          <a:stretch/>
        </p:blipFill>
        <p:spPr>
          <a:xfrm>
            <a:off x="2971800" y="1616306"/>
            <a:ext cx="4626930" cy="40986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6.</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3).jpg" id="133" name="Shape 133"/>
          <p:cNvPicPr preferRelativeResize="0"/>
          <p:nvPr/>
        </p:nvPicPr>
        <p:blipFill rotWithShape="1">
          <a:blip r:embed="rId3">
            <a:alphaModFix/>
          </a:blip>
          <a:srcRect b="0" l="19382" r="19131" t="0"/>
          <a:stretch/>
        </p:blipFill>
        <p:spPr>
          <a:xfrm>
            <a:off x="512434" y="380999"/>
            <a:ext cx="1776389" cy="3852059"/>
          </a:xfrm>
          <a:prstGeom prst="rect">
            <a:avLst/>
          </a:prstGeom>
          <a:noFill/>
          <a:ln>
            <a:noFill/>
          </a:ln>
        </p:spPr>
      </p:pic>
      <p:pic>
        <p:nvPicPr>
          <p:cNvPr descr="C:\Users\susan\Desktop\2015 FFA Hort Contest\Small\FFA Hort 2015 (43).jpg" id="134" name="Shape 134"/>
          <p:cNvPicPr preferRelativeResize="0"/>
          <p:nvPr/>
        </p:nvPicPr>
        <p:blipFill rotWithShape="1">
          <a:blip r:embed="rId3">
            <a:alphaModFix/>
          </a:blip>
          <a:srcRect b="38470" l="19382" r="19131" t="0"/>
          <a:stretch/>
        </p:blipFill>
        <p:spPr>
          <a:xfrm>
            <a:off x="3352800" y="1300203"/>
            <a:ext cx="3657600" cy="48800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7.</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4).jpg" id="140" name="Shape 140"/>
          <p:cNvPicPr preferRelativeResize="0"/>
          <p:nvPr/>
        </p:nvPicPr>
        <p:blipFill rotWithShape="1">
          <a:blip r:embed="rId3">
            <a:alphaModFix/>
          </a:blip>
          <a:srcRect b="0" l="28342" r="26794" t="0"/>
          <a:stretch/>
        </p:blipFill>
        <p:spPr>
          <a:xfrm>
            <a:off x="479777" y="304800"/>
            <a:ext cx="1551661" cy="2593975"/>
          </a:xfrm>
          <a:prstGeom prst="rect">
            <a:avLst/>
          </a:prstGeom>
          <a:noFill/>
          <a:ln>
            <a:noFill/>
          </a:ln>
        </p:spPr>
      </p:pic>
      <p:pic>
        <p:nvPicPr>
          <p:cNvPr descr="C:\Users\susan\Desktop\2015 FFA Hort Contest\Small\FFA Hort 2015 (44).jpg" id="141" name="Shape 141"/>
          <p:cNvPicPr preferRelativeResize="0"/>
          <p:nvPr/>
        </p:nvPicPr>
        <p:blipFill rotWithShape="1">
          <a:blip r:embed="rId3">
            <a:alphaModFix/>
          </a:blip>
          <a:srcRect b="44466" l="28342" r="26794" t="0"/>
          <a:stretch/>
        </p:blipFill>
        <p:spPr>
          <a:xfrm>
            <a:off x="2743200" y="1569130"/>
            <a:ext cx="4962943" cy="46075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p:nvPr/>
        </p:nvSpPr>
        <p:spPr>
          <a:xfrm>
            <a:off x="152400" y="5715000"/>
            <a:ext cx="72006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515151"/>
                </a:solidFill>
                <a:latin typeface="Calibri"/>
                <a:ea typeface="Calibri"/>
                <a:cs typeface="Calibri"/>
                <a:sym typeface="Calibri"/>
              </a:rPr>
              <a:t>8.</a:t>
            </a:r>
            <a:endParaRPr b="1" i="0" sz="5400" u="none" cap="none" strike="noStrike">
              <a:solidFill>
                <a:srgbClr val="515151"/>
              </a:solidFill>
              <a:latin typeface="Calibri"/>
              <a:ea typeface="Calibri"/>
              <a:cs typeface="Calibri"/>
              <a:sym typeface="Calibri"/>
            </a:endParaRPr>
          </a:p>
        </p:txBody>
      </p:sp>
      <p:pic>
        <p:nvPicPr>
          <p:cNvPr descr="C:\Users\susan\Desktop\2015 FFA Hort Contest\Small\FFA Hort 2015 (45).jpg" id="147" name="Shape 147"/>
          <p:cNvPicPr preferRelativeResize="0"/>
          <p:nvPr/>
        </p:nvPicPr>
        <p:blipFill rotWithShape="1">
          <a:blip r:embed="rId3">
            <a:alphaModFix/>
          </a:blip>
          <a:srcRect b="0" l="7199" r="6683" t="0"/>
          <a:stretch/>
        </p:blipFill>
        <p:spPr>
          <a:xfrm>
            <a:off x="483405" y="381000"/>
            <a:ext cx="2057842" cy="3186113"/>
          </a:xfrm>
          <a:prstGeom prst="rect">
            <a:avLst/>
          </a:prstGeom>
          <a:noFill/>
          <a:ln>
            <a:noFill/>
          </a:ln>
        </p:spPr>
      </p:pic>
      <p:pic>
        <p:nvPicPr>
          <p:cNvPr descr="C:\Users\susan\Desktop\2015 FFA Hort Contest\Small\FFA Hort 2015 (45).jpg" id="148" name="Shape 148"/>
          <p:cNvPicPr preferRelativeResize="0"/>
          <p:nvPr/>
        </p:nvPicPr>
        <p:blipFill rotWithShape="1">
          <a:blip r:embed="rId3">
            <a:alphaModFix/>
          </a:blip>
          <a:srcRect b="35093" l="7199" r="6683" t="0"/>
          <a:stretch/>
        </p:blipFill>
        <p:spPr>
          <a:xfrm>
            <a:off x="3124200" y="1196153"/>
            <a:ext cx="5415460" cy="5442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